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7"/>
  </p:notesMasterIdLst>
  <p:sldIdLst>
    <p:sldId id="257" r:id="rId2"/>
    <p:sldId id="271" r:id="rId3"/>
    <p:sldId id="272" r:id="rId4"/>
    <p:sldId id="273" r:id="rId5"/>
    <p:sldId id="27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523151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762E795-BEAB-7F5A-E630-F6C5BBFBA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839" y="1539917"/>
            <a:ext cx="5288738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17A65-9888-8727-504F-9E0E0FF0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75" y="0"/>
            <a:ext cx="644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4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168B4-6538-AEDE-659B-FB0941AF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76" y="2415211"/>
            <a:ext cx="10329848" cy="20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1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338BA-EB77-DB65-286F-DCAA05A3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77" y="1248923"/>
            <a:ext cx="9988247" cy="43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9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10433</TotalTime>
  <Words>19</Words>
  <Application>Microsoft Office PowerPoint</Application>
  <PresentationFormat>Widescreen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Zain Naboulsi</cp:lastModifiedBy>
  <cp:revision>1</cp:revision>
  <dcterms:created xsi:type="dcterms:W3CDTF">2024-06-30T01:37:58Z</dcterms:created>
  <dcterms:modified xsi:type="dcterms:W3CDTF">2024-12-22T12:23:05Z</dcterms:modified>
</cp:coreProperties>
</file>